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  <p:sldId id="268" r:id="rId13"/>
    <p:sldId id="25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CEF913-EEE2-444E-B269-6A6D31EEA730}" v="7" dt="2023-11-08T08:49:05.3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888" autoAdjust="0"/>
  </p:normalViewPr>
  <p:slideViewPr>
    <p:cSldViewPr snapToGrid="0">
      <p:cViewPr varScale="1">
        <p:scale>
          <a:sx n="81" d="100"/>
          <a:sy n="81" d="100"/>
        </p:scale>
        <p:origin x="5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博松 田" userId="125b061fdf7522c5" providerId="LiveId" clId="{33CEF913-EEE2-444E-B269-6A6D31EEA730}"/>
    <pc:docChg chg="modSld">
      <pc:chgData name="博松 田" userId="125b061fdf7522c5" providerId="LiveId" clId="{33CEF913-EEE2-444E-B269-6A6D31EEA730}" dt="2023-11-08T08:49:05.365" v="6"/>
      <pc:docMkLst>
        <pc:docMk/>
      </pc:docMkLst>
      <pc:sldChg chg="modTransition">
        <pc:chgData name="博松 田" userId="125b061fdf7522c5" providerId="LiveId" clId="{33CEF913-EEE2-444E-B269-6A6D31EEA730}" dt="2023-11-08T08:49:02.957" v="5"/>
        <pc:sldMkLst>
          <pc:docMk/>
          <pc:sldMk cId="392947150" sldId="256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579211535" sldId="257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251332913" sldId="258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3725979273" sldId="259"/>
        </pc:sldMkLst>
      </pc:sldChg>
      <pc:sldChg chg="modTransition modNotesTx">
        <pc:chgData name="博松 田" userId="125b061fdf7522c5" providerId="LiveId" clId="{33CEF913-EEE2-444E-B269-6A6D31EEA730}" dt="2023-11-08T08:49:02.957" v="5"/>
        <pc:sldMkLst>
          <pc:docMk/>
          <pc:sldMk cId="3121977323" sldId="260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550580790" sldId="261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286681556" sldId="262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72992149" sldId="263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768494708" sldId="264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761568902" sldId="265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721520572" sldId="266"/>
        </pc:sldMkLst>
      </pc:sldChg>
      <pc:sldChg chg="modTransition">
        <pc:chgData name="博松 田" userId="125b061fdf7522c5" providerId="LiveId" clId="{33CEF913-EEE2-444E-B269-6A6D31EEA730}" dt="2023-11-08T08:49:05.365" v="6"/>
        <pc:sldMkLst>
          <pc:docMk/>
          <pc:sldMk cId="2109612313" sldId="267"/>
        </pc:sldMkLst>
      </pc:sldChg>
      <pc:sldChg chg="modTransition">
        <pc:chgData name="博松 田" userId="125b061fdf7522c5" providerId="LiveId" clId="{33CEF913-EEE2-444E-B269-6A6D31EEA730}" dt="2023-11-08T08:49:02.957" v="5"/>
        <pc:sldMkLst>
          <pc:docMk/>
          <pc:sldMk cId="2704780328" sldId="268"/>
        </pc:sldMkLst>
      </pc:sldChg>
    </pc:docChg>
  </pc:docChgLst>
  <pc:docChgLst>
    <pc:chgData name="博松 田" userId="125b061fdf7522c5" providerId="LiveId" clId="{F70B12F4-AA0B-47C1-9DB0-769BBB30ED07}"/>
    <pc:docChg chg="modSld">
      <pc:chgData name="博松 田" userId="125b061fdf7522c5" providerId="LiveId" clId="{F70B12F4-AA0B-47C1-9DB0-769BBB30ED07}" dt="2023-11-08T06:51:00.560" v="65" actId="20577"/>
      <pc:docMkLst>
        <pc:docMk/>
      </pc:docMkLst>
      <pc:sldChg chg="modNotesTx">
        <pc:chgData name="博松 田" userId="125b061fdf7522c5" providerId="LiveId" clId="{F70B12F4-AA0B-47C1-9DB0-769BBB30ED07}" dt="2023-11-08T06:41:30.775" v="5" actId="20577"/>
        <pc:sldMkLst>
          <pc:docMk/>
          <pc:sldMk cId="2286681556" sldId="262"/>
        </pc:sldMkLst>
      </pc:sldChg>
      <pc:sldChg chg="modNotesTx">
        <pc:chgData name="博松 田" userId="125b061fdf7522c5" providerId="LiveId" clId="{F70B12F4-AA0B-47C1-9DB0-769BBB30ED07}" dt="2023-11-08T06:51:00.560" v="65" actId="20577"/>
        <pc:sldMkLst>
          <pc:docMk/>
          <pc:sldMk cId="2704780328" sldId="268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801E1-ABF3-4076-A66C-F2427EBC7426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E46F9-F2CB-49FF-ACED-30FF9D3CF5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873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大家好，我是</a:t>
            </a:r>
            <a:r>
              <a:rPr lang="en-US" altLang="zh-CN" dirty="0"/>
              <a:t>2</a:t>
            </a:r>
            <a:r>
              <a:rPr lang="zh-CN" altLang="en-US" dirty="0"/>
              <a:t>班五组的田博松，今天我们汇报</a:t>
            </a:r>
            <a:r>
              <a:rPr lang="en-US" altLang="zh-CN" dirty="0" err="1"/>
              <a:t>i</a:t>
            </a:r>
            <a:r>
              <a:rPr lang="zh-CN" altLang="en-US" dirty="0"/>
              <a:t>的题目是</a:t>
            </a:r>
            <a: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中的嵌入式系统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790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这是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的主板，分为前面部分和后面部分。在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ppt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左边是他的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前面部分，我们可以看到一系列的串口，包括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USB3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Debug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Uart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Type-C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HDMI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等，它们可以用来连接不同的外部设备和传输数据。在前面部分的左侧，还有一些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GPIO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接口，例如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DMIC input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Speaker out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Body fan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等，它们可以用来接收或输出音频信号，以及控制机器狗的散热风扇。在前面部分的右侧，还有一些信号收发模块，例如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GPS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WIFI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等，它们可以用来定位和联网。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400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在主板的后面部分，可以看到如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WIFI/BT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，负责传输无线信号和蓝牙信息、一块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128GB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SSD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储存、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Audio Code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负责音频编码等模块。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529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其中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系统为图示右边部分所示，其中除了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控制系统以外，还有两块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512Mbytes/16bit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的储存单元、一块容量为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8GB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EMMC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存储器、一块电源管理集成电路，即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PMIC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GPIO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接口。</a:t>
            </a:r>
          </a:p>
          <a:p>
            <a:pPr indent="266700" algn="l">
              <a:lnSpc>
                <a:spcPct val="115000"/>
              </a:lnSpc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SPINE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部分为图示左上部分所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示，</a:t>
            </a:r>
            <a:r>
              <a:rPr lang="zh-CN" altLang="en-US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他是连接各个伺服电机的主要连接系统，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其中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有一个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SPINE Debug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接口负责调试之外，还有两块基于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Cortex-M4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内核的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32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位通用微控制器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GD32E/C103CBT6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，其主频高达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120MHz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，支持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DSP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指令集和单精度浮点运算单元、集成了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128KB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Flash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32KB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SRAM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，并且提供了如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CAN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等多种外设。</a:t>
            </a:r>
          </a:p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板载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IMU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部分在如图所示的左下角，它是惯性测量单元，用来测量物体在三维空间中的角速度与加速度。除此之外，还存在一块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GD32E/C103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芯片和一块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Flash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储存。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18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19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首先需要说明的是，</a:t>
            </a:r>
            <a:r>
              <a:rPr lang="en-US" altLang="zh-CN" sz="1800" kern="100" dirty="0" err="1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 2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是小米公司最新推出的仿生四足机器人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2800" b="0" i="0" dirty="0">
                <a:solidFill>
                  <a:srgbClr val="FFFFFF"/>
                </a:solidFill>
                <a:effectLst/>
                <a:latin typeface="MiSans"/>
              </a:rPr>
              <a:t>源自杜宾犬的头部仿生设计。同时他在</a:t>
            </a:r>
            <a:r>
              <a:rPr lang="en-US" altLang="zh-CN" sz="2800" b="0" i="0" dirty="0">
                <a:solidFill>
                  <a:srgbClr val="FFFFFF"/>
                </a:solidFill>
                <a:effectLst/>
                <a:latin typeface="MiSans"/>
              </a:rPr>
              <a:t>cyberdog1</a:t>
            </a:r>
            <a:r>
              <a:rPr lang="zh-CN" altLang="en-US" sz="2800" b="0" i="0" dirty="0">
                <a:solidFill>
                  <a:srgbClr val="FFFFFF"/>
                </a:solidFill>
                <a:effectLst/>
                <a:latin typeface="MiSans"/>
              </a:rPr>
              <a:t>的基础上进行了全面升级，在今年的八月份发布，当时在看发布会的我就对他产生了极大的兴趣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658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同时，</a:t>
            </a:r>
            <a:r>
              <a:rPr lang="en-US" altLang="zh-CN" dirty="0" err="1"/>
              <a:t>cyberdog</a:t>
            </a:r>
            <a:r>
              <a:rPr lang="zh-CN" altLang="en-US" dirty="0"/>
              <a:t>的主控单元是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NVIDIA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Jetson Xavier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系列的</a:t>
            </a:r>
            <a:r>
              <a:rPr lang="zh-CN" altLang="en-US" dirty="0"/>
              <a:t>一个具有</a:t>
            </a:r>
            <a:r>
              <a:rPr lang="en-US" altLang="zh-CN" dirty="0"/>
              <a:t>6</a:t>
            </a:r>
            <a:r>
              <a:rPr lang="zh-CN" altLang="en-US" dirty="0"/>
              <a:t>个核心的，使用的是</a:t>
            </a:r>
            <a:r>
              <a:rPr lang="pt-BR" altLang="zh-CN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NVIDIA Carmel  ARM v8.2 64</a:t>
            </a:r>
            <a:r>
              <a:rPr lang="zh-CN" altLang="en-US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位架构的</a:t>
            </a:r>
            <a:r>
              <a:rPr lang="pt-BR" altLang="zh-CN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 CPU</a:t>
            </a:r>
            <a:r>
              <a:rPr lang="zh-CN" altLang="en-US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是一款用于嵌入式和边缘系统的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超级计算机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，可以很好的处理视觉测距、传感器融合和路径规划等算法。</a:t>
            </a:r>
            <a:endParaRPr lang="pt-BR" altLang="zh-CN" sz="12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同时还具备一个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全志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MR813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协处理器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主要负责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MPC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（模型预测控制）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算法的执行、运动控制、电源系统管理和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OTA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（远程升级技术）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系统管理等工作。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同时还具有</a:t>
            </a:r>
            <a:r>
              <a:rPr lang="en-GB" altLang="zh-CN" sz="18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Intel® RealSense™ D430</a:t>
            </a:r>
            <a:r>
              <a:rPr lang="zh-CN" altLang="en-US" sz="18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深度摄像头等传感器</a:t>
            </a:r>
            <a:endParaRPr lang="en-GB" altLang="zh-CN" sz="18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endParaRPr lang="en-US" altLang="zh-CN" dirty="0"/>
          </a:p>
          <a:p>
            <a:r>
              <a:rPr lang="zh-CN" altLang="en-US" dirty="0"/>
              <a:t>是一款优秀的嵌入式系统，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144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小米对于</a:t>
            </a:r>
            <a:r>
              <a:rPr lang="en-US" altLang="zh-CN" dirty="0"/>
              <a:t>cyberdog2</a:t>
            </a:r>
            <a:r>
              <a:rPr lang="zh-CN" altLang="en-US" dirty="0"/>
              <a:t>的宣传口号是   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和未来做朋友</a:t>
            </a:r>
          </a:p>
          <a:p>
            <a:endParaRPr lang="en-US" altLang="zh-CN" dirty="0"/>
          </a:p>
          <a:p>
            <a:r>
              <a:rPr lang="zh-CN" altLang="en-US" dirty="0"/>
              <a:t>可以作为</a:t>
            </a:r>
            <a:endParaRPr lang="en-US" altLang="zh-CN" dirty="0"/>
          </a:p>
          <a:p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家庭宠物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智能终端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工业机器人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导盲犬  等功能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虽然在实际生活之中</a:t>
            </a:r>
            <a:r>
              <a:rPr lang="en-US" altLang="zh-CN" dirty="0"/>
              <a:t>CyberDog2</a:t>
            </a:r>
            <a:r>
              <a:rPr lang="zh-CN" altLang="en-US" dirty="0"/>
              <a:t>没有看到很大的作用，但是作为一款优秀嵌入式系统。我认为他在未来的各处都有着应用的</a:t>
            </a:r>
            <a:r>
              <a:rPr lang="zh-CN" altLang="en-US"/>
              <a:t>无限可能，以上便是我们选择这款产品的理由。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215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09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如果把传感器组比作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CyberDog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的“眼睛”，那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NVIDIA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的这颗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CPU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就是它的“大脑”，伺服电机就是它的“肌肉”，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全志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就是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他的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“小脑”。</a:t>
            </a:r>
          </a:p>
          <a:p>
            <a:endParaRPr lang="en-US" altLang="zh-CN" dirty="0"/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刚才仅对两颗处理器做了简单介绍，现在对其详细介绍一下。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英伟达的这颗最多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可以提供最高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21T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的算力。这保证了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可以毫无障碍地处理从传感器系统捕获的大量数据，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同时支持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MIPI lanes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（摄像头芯片接口设计）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、以太网、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WIFI/BT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HDMI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、多路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传输协议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同时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它采用了先进的指令集架构（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ISA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），包括了对浮点运算、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SIMD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和虚拟化等先进功能的支持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/>
              <a:t>而右边展示的全志</a:t>
            </a:r>
            <a:r>
              <a:rPr lang="en-US" altLang="zh-CN" dirty="0"/>
              <a:t>MR813</a:t>
            </a:r>
            <a:r>
              <a:rPr lang="zh-CN" altLang="en-US" dirty="0"/>
              <a:t>是一款高性能的</a:t>
            </a:r>
            <a:r>
              <a:rPr lang="en-US" altLang="zh-CN" dirty="0"/>
              <a:t>SOC</a:t>
            </a:r>
            <a:r>
              <a:rPr lang="zh-CN" altLang="en-US" dirty="0"/>
              <a:t>，即片上系统，如图所示是他的系统框图，从这张图上可以看出他拥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有丰富的音视频接口和运动驱动接口。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audio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A53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GB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video engine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（可以详细介绍），它为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开源四足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MPC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算法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MIT Mini Cheetah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（麻省理工学院小型四足机器人）提供了一个稳定的运行环境。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446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小米为其配备了超过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组高精密传感器，包括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Intel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Realsense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D450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深度摄像头、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交互相机、双目超广角相、环境光传感器、超声波传感器、惯性测量单元、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GPS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模组等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373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47650" algn="just">
              <a:lnSpc>
                <a:spcPct val="115000"/>
              </a:lnSpc>
            </a:pPr>
            <a:r>
              <a:rPr lang="en-US" altLang="zh-CN" sz="1800" kern="100" dirty="0" err="1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CyberDog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的系统设计是基于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Robot Operating System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）的，这是一种用于机器人应用开发的灵活框架。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同时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提供了一套工具和库，用于帮助软件开发者创建机器人应用。</a:t>
            </a:r>
          </a:p>
          <a:p>
            <a:pPr indent="247650" algn="just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在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CyberDog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中，基于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实现了大部分的机器人应用，包括多设备链接、多模态感知、多模态人机交互、自主决策、空间定位、导航和目标追踪等功能。这些功能都是通过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的节点（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Node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）实现的，每个节点都可以执行特定的任务，如处理传感器数据、控制执行器、执行计算任务等。</a:t>
            </a:r>
          </a:p>
          <a:p>
            <a:r>
              <a:rPr lang="zh-CN" altLang="en-US" dirty="0"/>
              <a:t>而所有的这些节点都是通过通信中间件</a:t>
            </a:r>
            <a:r>
              <a:rPr lang="en-US" altLang="zh-CN" dirty="0"/>
              <a:t>DDS</a:t>
            </a:r>
            <a:r>
              <a:rPr lang="zh-CN" altLang="en-US" dirty="0"/>
              <a:t>，即数据分发服务实现的，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负责处理节点间的通信，包括节点发现、信息序列化和传输等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，如这张背景图就是我在小米机器人实验室的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Github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账号找到的系统设计图。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81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如图所示是小米机器人的内部结构，分为以上（））（）（）三个部分。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81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14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027B86-9437-DDEA-0001-8886C299A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01BAB27-A228-B679-4527-3DD529DC1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56540E1-9E6B-1B2A-D945-50180C070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7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3F4E9F2-F276-6A79-06F3-860A5A6762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C7095C3-9AD4-49FA-D867-4766410BF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207793B-8648-C22F-BE56-2A269BBC4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46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D22506F-0C65-48B7-32AE-600A600C16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C282F13-560D-B7D4-FFF6-57630E98D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0A055F-3EAD-0C23-675D-35BB764D50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100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AF7ECD5-00B6-EEFE-E29C-8DE5FD9C8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BECE8AA-5881-0385-1FED-7FC43A0DE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405852B-1D4B-76CD-41C2-85DBC7BD2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0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BAA58FA-1077-A25F-8F62-7C5C72038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5F19526-638A-90CF-DACF-C1E887D76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A853858-897C-579B-6FA3-AD364344A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4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67A38F9-6D9A-C53C-043F-CE2E373C04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6B6F689-25D3-C2E8-9107-0B5E35B53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E73706F-B279-91FF-481F-51335C1CB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5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B9932E2-46EF-DBDE-FE4A-C8E73F3A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A30E1ED-6CD1-8A87-BDEC-8CEBEAA2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417CA8-836F-1004-F6E5-21A318813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76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0F79E3A-C0E0-BBFE-EA88-95FF453B5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A941F8-BEB6-ABD0-D8CC-1EFCDAE0DE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722DE4A-19AC-94DB-DAF7-9C2376480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0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7585F24-92AB-FF8B-DFBF-2538863B57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F05EA-CB48-1850-D498-69726CDFB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625C3BC-AA63-9F2A-1444-8AF51577F5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1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2EB0549-0D27-5AE1-8E99-3623E5682C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371385D-FFE0-F0CA-2011-9A00C9243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4778DBF-CD22-C572-C73F-9D77BE08F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65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A9BCFDF-226C-1C02-6CC0-EEF11B16F2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7D447C3-910D-7637-82D3-D3567301A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28FDCD-BD6B-47AC-60C7-7DE704710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98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36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16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 descr="图片包含 飞机, 电脑, 桌子, 鼠标&#10;&#10;描述已自动生成">
            <a:extLst>
              <a:ext uri="{FF2B5EF4-FFF2-40B4-BE49-F238E27FC236}">
                <a16:creationId xmlns:a16="http://schemas.microsoft.com/office/drawing/2014/main" id="{95A31EFF-F368-6BAB-358D-FCFCC94777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45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F6D1C4-3C5C-392C-57E5-32D243DC4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176" y="581027"/>
            <a:ext cx="5105400" cy="1866898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b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</a:br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中的嵌入式系统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344A00-7F33-4E7E-D7CF-6815E0C0A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1724" y="5210175"/>
            <a:ext cx="5129776" cy="840567"/>
          </a:xfrm>
        </p:spPr>
        <p:txBody>
          <a:bodyPr anchor="b">
            <a:normAutofit lnSpcReduction="10000"/>
          </a:bodyPr>
          <a:lstStyle/>
          <a:p>
            <a:pPr algn="ctr"/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altLang="zh-CN" dirty="0">
              <a:solidFill>
                <a:srgbClr val="FFFFFF"/>
              </a:solidFill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pPr algn="ctr"/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组内成员：占磊、徐静怡、李可文、吴国豪</a:t>
            </a:r>
          </a:p>
        </p:txBody>
      </p:sp>
    </p:spTree>
    <p:extLst>
      <p:ext uri="{BB962C8B-B14F-4D97-AF65-F5344CB8AC3E}">
        <p14:creationId xmlns:p14="http://schemas.microsoft.com/office/powerpoint/2010/main" val="39294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内容占位符 5" descr="电脑游戏画面&#10;&#10;描述已自动生成">
            <a:extLst>
              <a:ext uri="{FF2B5EF4-FFF2-40B4-BE49-F238E27FC236}">
                <a16:creationId xmlns:a16="http://schemas.microsoft.com/office/drawing/2014/main" id="{98B9ED86-B0E2-992C-FA19-1962819D5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79" r="14226" b="2"/>
          <a:stretch/>
        </p:blipFill>
        <p:spPr>
          <a:xfrm>
            <a:off x="-847725" y="-1"/>
            <a:ext cx="13430249" cy="685798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8B5335-D5FF-4145-97AC-3783A0DE4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1D0562-B987-4741-985E-3AADE1075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20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内容占位符 5" descr="电脑游戏画面&#10;&#10;描述已自动生成">
            <a:extLst>
              <a:ext uri="{FF2B5EF4-FFF2-40B4-BE49-F238E27FC236}">
                <a16:creationId xmlns:a16="http://schemas.microsoft.com/office/drawing/2014/main" id="{98B9ED86-B0E2-992C-FA19-1962819D5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0" t="-970" r="-5854" b="972"/>
          <a:stretch/>
        </p:blipFill>
        <p:spPr>
          <a:xfrm>
            <a:off x="0" y="-95251"/>
            <a:ext cx="13068300" cy="6953251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8B5335-D5FF-4145-97AC-3783A0DE4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1D0562-B987-4741-985E-3AADE1075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2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电子设备的屏幕&#10;&#10;描述已自动生成">
            <a:extLst>
              <a:ext uri="{FF2B5EF4-FFF2-40B4-BE49-F238E27FC236}">
                <a16:creationId xmlns:a16="http://schemas.microsoft.com/office/drawing/2014/main" id="{5F739FF7-668F-604D-A0B4-092FAE638E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运动控制板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6618"/>
            <a:ext cx="5219700" cy="3567118"/>
          </a:xfrm>
        </p:spPr>
        <p:txBody>
          <a:bodyPr/>
          <a:lstStyle/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MR813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SPINE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部分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板载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IMU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部分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805103C-85F2-9294-031F-746607D6A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AB18D5-183B-41D4-F9F0-76170B9B5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928883-5AD7-466C-B1BD-9A27DCC7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4780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飞机, 电脑, 桌子, 鼠标&#10;&#10;描述已自动生成">
            <a:extLst>
              <a:ext uri="{FF2B5EF4-FFF2-40B4-BE49-F238E27FC236}">
                <a16:creationId xmlns:a16="http://schemas.microsoft.com/office/drawing/2014/main" id="{B498F15F-3956-DB77-1D0A-6AAFC5474D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7" r="61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348248EE-C93F-DA4F-7ECC-88A1D70E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8450" y="739584"/>
            <a:ext cx="4914900" cy="2841815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恳请各位批评指正</a:t>
            </a:r>
          </a:p>
        </p:txBody>
      </p:sp>
    </p:spTree>
    <p:extLst>
      <p:ext uri="{BB962C8B-B14F-4D97-AF65-F5344CB8AC3E}">
        <p14:creationId xmlns:p14="http://schemas.microsoft.com/office/powerpoint/2010/main" val="257921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713C121-E744-C2F1-A0DB-49B4239A7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790FF7D-1979-9D58-0A3A-0D391428C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48551"/>
            <a:ext cx="9905999" cy="1360898"/>
          </a:xfrm>
        </p:spPr>
        <p:txBody>
          <a:bodyPr/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为什么选择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作为讨论课选择？</a:t>
            </a:r>
          </a:p>
        </p:txBody>
      </p:sp>
    </p:spTree>
    <p:extLst>
      <p:ext uri="{BB962C8B-B14F-4D97-AF65-F5344CB8AC3E}">
        <p14:creationId xmlns:p14="http://schemas.microsoft.com/office/powerpoint/2010/main" val="2251332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088BD3-095B-2064-D71D-772EBE291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19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715A0F-D500-D7B6-B37E-321DED59B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804063"/>
            <a:ext cx="9867900" cy="5249874"/>
          </a:xfrm>
        </p:spPr>
        <p:txBody>
          <a:bodyPr/>
          <a:lstStyle/>
          <a:p>
            <a:r>
              <a:rPr lang="pt-BR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 6-core NVIDIA Carmel </a:t>
            </a:r>
          </a:p>
          <a:p>
            <a:pPr marL="0" indent="0">
              <a:buNone/>
            </a:pPr>
            <a:r>
              <a:rPr lang="pt-BR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  ARM v8.2 64-bit CPU</a:t>
            </a:r>
          </a:p>
          <a:p>
            <a:r>
              <a:rPr lang="zh-CN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全志</a:t>
            </a:r>
            <a:r>
              <a:rPr lang="en-US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MR813</a:t>
            </a:r>
            <a:r>
              <a:rPr lang="zh-CN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协处理器</a:t>
            </a:r>
            <a:endParaRPr lang="en-US" altLang="zh-CN" sz="40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r>
              <a:rPr lang="en-GB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Intel® RealSense™ D430</a:t>
            </a:r>
          </a:p>
          <a:p>
            <a:pPr marL="0" indent="0">
              <a:buNone/>
            </a:pPr>
            <a:r>
              <a:rPr lang="en-GB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  </a:t>
            </a:r>
            <a:r>
              <a:rPr lang="zh-CN" altLang="en-US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深度摄像头等传感器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526033B-6845-D0AA-0AC9-BF577BBCCA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17FDCA8-7C1E-B9CA-BCD3-367791F5F8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D787E69-CD48-DA13-143A-90CC63A03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5979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F92E0D6-AD61-8145-79F5-A93673B945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C5A2F996-76BF-E746-CD96-23CCA09D3C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7D5638C-B19C-E287-0748-808DD09DF210}"/>
              </a:ext>
            </a:extLst>
          </p:cNvPr>
          <p:cNvSpPr txBox="1">
            <a:spLocks/>
          </p:cNvSpPr>
          <p:nvPr/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16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和未来做朋友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5E68DD9D-E9FC-1790-9DC0-BDB14B3AA6A9}"/>
              </a:ext>
            </a:extLst>
          </p:cNvPr>
          <p:cNvSpPr txBox="1">
            <a:spLocks/>
          </p:cNvSpPr>
          <p:nvPr/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家庭宠物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智能终端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工业机器人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导盲犬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FD4814E-327C-8DFB-5DAD-EFD5290802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209417B-58C8-43DA-03D5-67E7196708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A7D7469-E3C5-615D-8653-D5B6859FB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1977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>
            <a:extLst>
              <a:ext uri="{FF2B5EF4-FFF2-40B4-BE49-F238E27FC236}">
                <a16:creationId xmlns:a16="http://schemas.microsoft.com/office/drawing/2014/main" id="{4397A9B1-6F70-741E-625A-249F23847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r="4911"/>
          <a:stretch/>
        </p:blipFill>
        <p:spPr bwMode="auto">
          <a:xfrm>
            <a:off x="0" y="4763"/>
            <a:ext cx="12192000" cy="685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4C35A89-041A-435D-9658-8460E2F4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5F494-B8F1-72CB-3DF7-58113AF7B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仿生机器人在国内外售价偏高。一般为数十万人民币不等。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售价仅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12999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元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相关代码开源在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GitHub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，供开发者开发其他功能</a:t>
            </a:r>
            <a:endParaRPr lang="zh-CN" alt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871947D-1156-2B63-837F-23176597BD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3A4755B-BF80-E5C5-8C51-B3F8261A48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FEA218-442C-3C5D-5E23-48E7DE916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0580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CPU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架构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32A427-D991-DE18-C2CB-D0DD5DAA0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595" y="1841060"/>
            <a:ext cx="4800405" cy="31758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D7EB3B-1B85-07E8-59C8-4B9BBC105C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9059" y="1842958"/>
            <a:ext cx="3718940" cy="32366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66DD6FA-2723-7C8D-CA6E-A5463F9A2230}"/>
              </a:ext>
            </a:extLst>
          </p:cNvPr>
          <p:cNvSpPr txBox="1"/>
          <p:nvPr/>
        </p:nvSpPr>
        <p:spPr>
          <a:xfrm>
            <a:off x="2438496" y="5081540"/>
            <a:ext cx="2514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Nvidia Jetson Xavier NX</a:t>
            </a:r>
            <a:endParaRPr lang="zh-CN" alt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4E6A7A-CBA8-29E9-EDBC-1F2165729AF0}"/>
              </a:ext>
            </a:extLst>
          </p:cNvPr>
          <p:cNvSpPr txBox="1"/>
          <p:nvPr/>
        </p:nvSpPr>
        <p:spPr>
          <a:xfrm>
            <a:off x="7934229" y="5104176"/>
            <a:ext cx="1819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MR813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系统框图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EB912B8-4541-4837-0295-17E854449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38D07FF-AD66-A818-56CF-CD271B28A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90D6E32-0713-1EF2-25C4-C63E0E65B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668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4721FFE-BE1C-1237-1CB7-E77CE38C8D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16" b="6592"/>
          <a:stretch/>
        </p:blipFill>
        <p:spPr>
          <a:xfrm>
            <a:off x="0" y="0"/>
            <a:ext cx="12258675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系统设计</a:t>
            </a:r>
          </a:p>
        </p:txBody>
      </p:sp>
    </p:spTree>
    <p:extLst>
      <p:ext uri="{BB962C8B-B14F-4D97-AF65-F5344CB8AC3E}">
        <p14:creationId xmlns:p14="http://schemas.microsoft.com/office/powerpoint/2010/main" val="768494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03F3AAF-697C-A570-D6F2-264930CECA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系统设计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906618"/>
            <a:ext cx="9905999" cy="3567118"/>
          </a:xfrm>
        </p:spPr>
        <p:txBody>
          <a:bodyPr/>
          <a:lstStyle/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通信中间件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DDS</a:t>
            </a: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实现设备、应用程序和服务之间的通信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如背景图中的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ROS2_Tracking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等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EFE1E61-7ABF-0351-53B7-F7734B6CF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C62EC68-7207-58DC-5105-46E053EDB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D228F45-EBFE-8AC7-50CF-022E71FF2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992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系统拆解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6618"/>
            <a:ext cx="5219700" cy="3567118"/>
          </a:xfrm>
        </p:spPr>
        <p:txBody>
          <a:bodyPr/>
          <a:lstStyle/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Jetson Xavier NX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Co-processor MR813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GPS and Wi-Fi ANT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0EAE423-B23B-36FB-1E78-1092E9D06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085" y="1000125"/>
            <a:ext cx="4734768" cy="4857750"/>
          </a:xfrm>
          <a:prstGeom prst="flowChartAlternateProcess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805103C-85F2-9294-031F-746607D6A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AB18D5-183B-41D4-F9F0-76170B9B5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928883-5AD7-466C-B1BD-9A27DCC7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1568902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font">
      <a:majorFont>
        <a:latin typeface="Times New Roman"/>
        <a:ea typeface="新宋体"/>
        <a:cs typeface=""/>
      </a:majorFont>
      <a:minorFont>
        <a:latin typeface="Times New Roman"/>
        <a:ea typeface="新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1329</Words>
  <Application>Microsoft Office PowerPoint</Application>
  <PresentationFormat>宽屏</PresentationFormat>
  <Paragraphs>108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MiSans</vt:lpstr>
      <vt:lpstr>宋体</vt:lpstr>
      <vt:lpstr>等线</vt:lpstr>
      <vt:lpstr>Arial</vt:lpstr>
      <vt:lpstr>Times New Roman</vt:lpstr>
      <vt:lpstr>RegattaVTI</vt:lpstr>
      <vt:lpstr>CyberDog2 中的嵌入式系统</vt:lpstr>
      <vt:lpstr>为什么选择CyberDog2作为讨论课选择？</vt:lpstr>
      <vt:lpstr>PowerPoint 演示文稿</vt:lpstr>
      <vt:lpstr>PowerPoint 演示文稿</vt:lpstr>
      <vt:lpstr>相关工作</vt:lpstr>
      <vt:lpstr>CPU架构</vt:lpstr>
      <vt:lpstr>系统设计</vt:lpstr>
      <vt:lpstr>系统设计</vt:lpstr>
      <vt:lpstr>系统拆解</vt:lpstr>
      <vt:lpstr>PowerPoint 演示文稿</vt:lpstr>
      <vt:lpstr>PowerPoint 演示文稿</vt:lpstr>
      <vt:lpstr>CyberDog2运动控制板</vt:lpstr>
      <vt:lpstr>恳请各位批评指正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CyberDog2 中的嵌入式系统</dc:title>
  <dc:creator>博松 田</dc:creator>
  <cp:lastModifiedBy>博松 田</cp:lastModifiedBy>
  <cp:revision>9</cp:revision>
  <dcterms:created xsi:type="dcterms:W3CDTF">2023-11-04T05:38:06Z</dcterms:created>
  <dcterms:modified xsi:type="dcterms:W3CDTF">2023-11-08T08:49:13Z</dcterms:modified>
</cp:coreProperties>
</file>

<file path=docProps/thumbnail.jpeg>
</file>